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8" r:id="rId3"/>
    <p:sldId id="292" r:id="rId4"/>
    <p:sldId id="293" r:id="rId5"/>
    <p:sldId id="294" r:id="rId6"/>
    <p:sldId id="295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1"/>
        <p:guide pos="37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" y="-5715"/>
            <a:ext cx="12192000" cy="6856730"/>
            <a:chOff x="-6" y="2"/>
            <a:chExt cx="19200" cy="10798"/>
          </a:xfrm>
        </p:grpSpPr>
        <p:pic>
          <p:nvPicPr>
            <p:cNvPr id="3" name="图片 2" descr="背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" y="2"/>
              <a:ext cx="19200" cy="1079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1" y="792"/>
              <a:ext cx="17838" cy="9239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4205" y="1584960"/>
            <a:ext cx="1094422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一训三风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校训、校风、学风、教风</a:t>
            </a:r>
            <a:endParaRPr lang="zh-CN" sz="4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endParaRPr lang="zh-CN" sz="4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/>
            <a:r>
              <a:rPr lang="zh-CN" sz="44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校训：堂堂正正做人，踏踏实实做事</a:t>
            </a:r>
            <a:endParaRPr lang="zh-CN" sz="4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sz="44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戴红领巾星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05" y="3909060"/>
            <a:ext cx="1795780" cy="233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" y="-6350"/>
            <a:ext cx="12192000" cy="6856730"/>
            <a:chOff x="-6" y="2"/>
            <a:chExt cx="19200" cy="10798"/>
          </a:xfrm>
        </p:grpSpPr>
        <p:pic>
          <p:nvPicPr>
            <p:cNvPr id="3" name="图片 2" descr="背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" y="2"/>
              <a:ext cx="19200" cy="1079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1" y="792"/>
              <a:ext cx="17838" cy="9239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568960" y="400685"/>
            <a:ext cx="1094422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学风是指学生们对待学习的思想态度和行为表现。它可以显现在态度、纪律、目标、方法等各方面。</a:t>
            </a:r>
            <a:endParaRPr sz="32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戴红领巾星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05" y="3909060"/>
            <a:ext cx="1795780" cy="23374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0445" y="2305050"/>
            <a:ext cx="760285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 algn="ctr"/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办学理念：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至信教育 至幸生活</a:t>
            </a:r>
            <a:endParaRPr sz="3600" b="1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5826125" y="3338830"/>
            <a:ext cx="539750" cy="78613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86735" y="4513580"/>
            <a:ext cx="601916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 algn="ctr"/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学风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自觉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自信</a:t>
            </a:r>
            <a:endParaRPr sz="3600" b="1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" y="-6350"/>
            <a:ext cx="12192000" cy="6856730"/>
            <a:chOff x="-6" y="2"/>
            <a:chExt cx="19200" cy="10798"/>
          </a:xfrm>
        </p:grpSpPr>
        <p:pic>
          <p:nvPicPr>
            <p:cNvPr id="3" name="图片 2" descr="背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" y="2"/>
              <a:ext cx="19200" cy="1079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1" y="792"/>
              <a:ext cx="17838" cy="9239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2935" y="1659890"/>
            <a:ext cx="1089025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自主：自己主动学习生活（是一种权利更是一种能力）心理学阐释遇事有主见，能对自己的行为负责。各个不同年级的学生对自主会有不同的要求，自己整理书包、自己安排作息时间（到校、作业、休息）</a:t>
            </a:r>
            <a:r>
              <a:rPr lang="zh-CN"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32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just">
              <a:lnSpc>
                <a:spcPct val="150000"/>
              </a:lnSpc>
            </a:pPr>
            <a:endParaRPr sz="32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戴红领巾星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05" y="4229100"/>
            <a:ext cx="1550035" cy="20173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935" y="664845"/>
            <a:ext cx="601916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 algn="ctr"/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学风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6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自觉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自信</a:t>
            </a:r>
            <a:endParaRPr sz="3600" b="1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" y="-6350"/>
            <a:ext cx="12192000" cy="6856730"/>
            <a:chOff x="-6" y="2"/>
            <a:chExt cx="19200" cy="10798"/>
          </a:xfrm>
        </p:grpSpPr>
        <p:pic>
          <p:nvPicPr>
            <p:cNvPr id="3" name="图片 2" descr="背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" y="2"/>
              <a:ext cx="19200" cy="1079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1" y="792"/>
              <a:ext cx="17838" cy="9239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2935" y="1390015"/>
            <a:ext cx="1089025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觉：自己感觉到、自己意识到。自己有所认识而主动的去做。自觉是人类在自然进化中通过内外矛盾关系发展而来的基本属性，是人的基本人格。是发展自我、创造自我的基本规律。课堂中的学习需要自觉，需要为了变成更好的自己主动的去思考、去融会贯通</a:t>
            </a:r>
            <a:r>
              <a:rPr lang="zh-CN"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sz="32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戴红领巾星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470" y="4344670"/>
            <a:ext cx="1550035" cy="20173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935" y="664845"/>
            <a:ext cx="601916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 algn="ctr"/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学风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自觉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自信</a:t>
            </a:r>
            <a:endParaRPr sz="3600" b="1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" y="-6350"/>
            <a:ext cx="12192000" cy="6856730"/>
            <a:chOff x="-6" y="2"/>
            <a:chExt cx="19200" cy="10798"/>
          </a:xfrm>
        </p:grpSpPr>
        <p:pic>
          <p:nvPicPr>
            <p:cNvPr id="3" name="图片 2" descr="背景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" y="2"/>
              <a:ext cx="19200" cy="1079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81" y="792"/>
              <a:ext cx="17838" cy="9239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22935" y="2275840"/>
            <a:ext cx="108902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32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自信：自己相信自己，信心十足，保持一种健康的心理状态。表现为坚持不懈、有信念、勇于挑战。自信给人力量，给人快乐。是人生越过越精彩的一种因素。</a:t>
            </a:r>
            <a:endParaRPr sz="3200" b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戴红领巾星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470" y="4344670"/>
            <a:ext cx="1550035" cy="20173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935" y="664845"/>
            <a:ext cx="601916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 algn="ctr"/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学风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自觉</a:t>
            </a:r>
            <a:r>
              <a:rPr lang="zh-CN" sz="36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3600" b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自信</a:t>
            </a:r>
            <a:endParaRPr sz="3600" b="1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COMMONDATA" val="eyJoZGlkIjoiMGM0ODE4NmFhZDE2OTEzYTQxODc2NDcxYzQ1ZjY2Mm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24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印品灵秀体</vt:lpstr>
      <vt:lpstr>Arial Unicode MS</vt:lpstr>
      <vt:lpstr>华文细黑</vt:lpstr>
      <vt:lpstr>小白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☆..鱼妈..☆</cp:lastModifiedBy>
  <cp:revision>30</cp:revision>
  <dcterms:created xsi:type="dcterms:W3CDTF">2019-06-19T02:08:00Z</dcterms:created>
  <dcterms:modified xsi:type="dcterms:W3CDTF">2022-09-05T00:53:57Z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2052-11.1.0.12353</vt:lpwstr>
  </property>
  <property fmtid="{D5CDD505-2E9C-101B-9397-08002B2CF9AE}" pid="3" name="ICV">
    <vt:lpwstr>ACFCA34F0DF548319D2D74F540C62A11</vt:lpwstr>
  </property>
</Properties>
</file>